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06eac8d61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06eac8d61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5950a9e8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5950a9e8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712e3c63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712e3c63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5950a9e8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05950a9e8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5950a9e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05950a9e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6eac8d61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6eac8d61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6eac8d61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6eac8d61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6eac8d61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6eac8d61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6eac8d61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6eac8d61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t.me/compomise_detection_bot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idx="4294967295" type="ctrTitle"/>
          </p:nvPr>
        </p:nvSpPr>
        <p:spPr>
          <a:xfrm>
            <a:off x="3268025" y="5317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Business Email Compromise Detection: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Решение трека от Group-IB</a:t>
            </a:r>
            <a:endParaRPr sz="3000"/>
          </a:p>
        </p:txBody>
      </p:sp>
      <p:sp>
        <p:nvSpPr>
          <p:cNvPr id="229" name="Google Shape;229;p17"/>
          <p:cNvSpPr txBox="1"/>
          <p:nvPr>
            <p:ph idx="4294967295" type="subTitle"/>
          </p:nvPr>
        </p:nvSpPr>
        <p:spPr>
          <a:xfrm>
            <a:off x="3268025" y="2736225"/>
            <a:ext cx="44025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By DR Team: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/>
              <a:t>Вахрушев Дмитрий, Мухаметзянов Ренас</a:t>
            </a:r>
            <a:endParaRPr sz="1700"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50" y="531775"/>
            <a:ext cx="2881376" cy="288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Бизнес сторона решения и развитие продукта</a:t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Социальная инженерия - самый эффективный вид взлома . Технических способов защиты от неё на данный момент немного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Защита деловой переписки на различных платформах (email, telegram, whatsapp и т.д.) - агрегация в одном месте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90" name="Google Shape;2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075" y="2913975"/>
            <a:ext cx="4329849" cy="222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Бизнес сторона решения и развитие продукта</a:t>
            </a:r>
            <a:endParaRPr/>
          </a:p>
        </p:txBody>
      </p:sp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Модель монетизации: подписка с размером оплаты в зависимости от количества сотрудников в организации (при этом использование продукта условно-бесплатно до какого-то количества пользователей 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Дополнительные сервисы по аналитике переписки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Постановка задачи кратко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Построить алгоритм выявления компрометации электронной почты. </a:t>
            </a:r>
            <a:endParaRPr sz="1700"/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4" y="2859425"/>
            <a:ext cx="2842249" cy="189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7550" y="2859425"/>
            <a:ext cx="1895950" cy="189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Общий подход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Рассматриваем задачу как задачу детекции аномалий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А точнее как Novelty detection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Эмбеддинг</a:t>
            </a:r>
            <a:r>
              <a:rPr lang="en-GB" sz="1700"/>
              <a:t> текста +  модель для Novelty detection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Этапы работы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297500" y="1307850"/>
            <a:ext cx="5877300" cy="3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GB" sz="1800">
                <a:solidFill>
                  <a:srgbClr val="FFFFFF"/>
                </a:solidFill>
              </a:rPr>
              <a:t>Предобработка данных. (Токенизация, лемматизация, удаление стоп-слов)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Векторное представлений документов, feature engineering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Подбор моделей.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Оценка качества моделей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-GB" sz="1800"/>
              <a:t>Разработка интерфейса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Архитектура решения</a:t>
            </a:r>
            <a:endParaRPr/>
          </a:p>
        </p:txBody>
      </p:sp>
      <p:sp>
        <p:nvSpPr>
          <p:cNvPr id="256" name="Google Shape;25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 </a:t>
            </a:r>
            <a:endParaRPr/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128" y="1185175"/>
            <a:ext cx="3424576" cy="36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Предобработка</a:t>
            </a:r>
            <a:endParaRPr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1222725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Парсинг email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Удаление знаков пунктуации, специальных символов (вроде \n)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Удаление стоп-слов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Лемматизация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Векторное представление 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1297500" y="1307850"/>
            <a:ext cx="7038900" cy="31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Начали с </a:t>
            </a:r>
            <a:r>
              <a:rPr lang="en-GB" sz="1700"/>
              <a:t> Doc2Vec  для векторного представления письма.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Позже перешли на LaBSE (Language-agnostic BERT Sentence Embedding) 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/>
              <a:t>Также использовали признаки: есть ли в письме html разметка, есть ли в письме ссылки 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Модели и их качество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OneClassSVM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Local Outlier Factor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–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Интерфейс для взаимодействия -  Telegram бот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sz="1900" u="sng">
                <a:solidFill>
                  <a:schemeClr val="hlink"/>
                </a:solidFill>
                <a:hlinkClick r:id="rId3"/>
              </a:rPr>
              <a:t>http://t.me/compomise_detection_bot</a:t>
            </a:r>
            <a:r>
              <a:rPr lang="en-GB" sz="1900"/>
              <a:t> </a:t>
            </a:r>
            <a:r>
              <a:rPr lang="en-GB" sz="1500"/>
              <a:t> 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Удобный и простой канал взаимодействия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82" name="Google Shape;2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2025" y="2477896"/>
            <a:ext cx="1934375" cy="24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7500" y="2343925"/>
            <a:ext cx="4456249" cy="25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